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0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39"/>
  </p:normalViewPr>
  <p:slideViewPr>
    <p:cSldViewPr snapToGrid="0" snapToObjects="1">
      <p:cViewPr varScale="1">
        <p:scale>
          <a:sx n="143" d="100"/>
          <a:sy n="143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1880-4E18-FC4B-A0A0-1AA2B33DE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46BDA-66A1-2C4E-A314-CDEF7662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AE6C-A6E3-584C-BA45-4F0B72DD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CA75-36DF-D04C-9C7E-E5476501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41D8-0999-F243-A5CA-FBB0C786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8BD6-966F-C843-B917-D154B76A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16BF3-820B-6043-A5D8-6AAA14B9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24038-02E7-5A4E-B661-E470A60D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11F5-0F27-0F45-A1BA-DA6456AB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2A23-DEF5-B74A-9A5F-638AF466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7331C-35CE-014E-83F0-E5907BADA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64BD1-265A-4648-A725-FF8133D9C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8E7F-F601-B34E-A4A5-660D6CCD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F2A4-0BA0-B24E-A7DC-2992948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08C45-40D9-104B-8A00-93390BBF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04B7-FED8-7149-8FCA-A6C9914D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C4EF-F13D-6B4F-A0B9-E35B1640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36D7-2355-D845-8E90-A0ED8CEB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F4640-864D-7242-A0DE-2661809A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D1BD-498A-CD40-BD80-79FF201F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4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7E1-C4C1-2741-B783-FB02A61D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C7E1-E1F5-754E-99DA-B28E0775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A9893-CDA3-074A-99D1-436A76D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6221A-4DBB-7542-9294-E15FCBF5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7A29D-96E2-9D4B-8FAB-B6CD5871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D590-BB5A-F04D-8AF0-77C3C385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7C2B-E232-D945-886C-8B584A749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5FFD7-EE5C-C840-9151-ACFAA26C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F1864-2462-B042-A072-9E60D6F2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CE855-5E95-AE41-90FE-FBC754C2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6C711-15ED-7D45-AA78-D2045239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9062-E5C2-364E-928C-C0C2554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E66B5-27DD-6C45-B506-8648803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B3E48-B9B8-014F-B6A0-6E6F0D5CA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C93F3-4BB5-4246-95AC-C692E4804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06F4F-EEBD-5F4B-8F98-D657DECF9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D5E90-B5F8-3649-8295-83509088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583AE-D67D-2041-BD0C-D06CB896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6B8D9-F42A-4E4E-AC91-8D7D5DE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3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06DA-0369-F840-833D-FD08CEA4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EF5A7-4F60-C24B-95AE-56314C42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FB857-68E1-D246-ACBB-3C3A44D9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C2651-D462-524E-95B6-E3F5F3BE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6A456-45C5-1743-BE28-8C5C5729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6FDF5-3A89-6647-974B-44B1B84F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33015-D72D-BB47-9948-D8472C72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F83-24E0-5F42-845C-BF374FDD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9B13-3A0D-0344-B774-41BAE70D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00F4-0B14-6843-9801-5FDC42A37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485C4-75D6-8841-BFD9-070E17D2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5D56E-D88C-3B47-BAE6-4DE34A13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A013B-39DE-B044-9EF5-6C98F431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1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508D-FC71-0D41-9FD5-100DA91A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9973F-6003-C742-9144-F460420C8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B65FE-DB25-EE4D-AFAB-AA3177ED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60CE-369D-9447-A991-2CABADE8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BE220-48E7-7540-9074-9A4AACC7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EE776-D7E1-8944-A1A7-BFCC3DB0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FA5C-BF71-CE4C-BB8C-C0B059A9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0A6A2-1471-8B41-BAB6-5A59A2C1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BA34A-1444-074E-8FEC-EB0C1CC3C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2225-EE9E-3442-B9AD-CCFB50A219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185AF-3C5F-E74A-9E49-4035CB6CC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09F5-5F6B-234D-B193-532AA28C3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game.org/wiki/GettingStarted" TargetMode="External"/><Relationship Id="rId2" Type="http://schemas.openxmlformats.org/officeDocument/2006/relationships/hyperlink" Target="https://www.pygam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047DF-B74D-0D46-834E-8A0D40C9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B4A006-FC72-C14C-A9A2-1323A8345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975771">
            <a:off x="1568385" y="2473429"/>
            <a:ext cx="2335071" cy="233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9F73F-065E-2149-AC69-35B5B641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1555">
            <a:off x="6365491" y="1234015"/>
            <a:ext cx="2670563" cy="3630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14ABC-02A2-D94E-B9CF-7FF301B5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24" y="3404147"/>
            <a:ext cx="18669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47C5B-C5B8-7748-8AFA-53F1C05C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5306">
            <a:off x="3101776" y="1689859"/>
            <a:ext cx="3062709" cy="1715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16AC8-3E33-4540-8741-729C2086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2120">
            <a:off x="4162804" y="3251942"/>
            <a:ext cx="2511612" cy="25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135B-0708-EE4D-8A63-366EDA3C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256A-D4CA-174C-8B2D-D214D3BB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science, a data structure is a data organization, management and storage format that enables efficient access and modification. </a:t>
            </a:r>
          </a:p>
          <a:p>
            <a:endParaRPr lang="en-US" dirty="0"/>
          </a:p>
          <a:p>
            <a:r>
              <a:rPr lang="en-US" dirty="0"/>
              <a:t>More precisely, a data structure is a collection of data values, the relationships among them, and the functions or operations that can be applied to the data.</a:t>
            </a:r>
          </a:p>
        </p:txBody>
      </p:sp>
    </p:spTree>
    <p:extLst>
      <p:ext uri="{BB962C8B-B14F-4D97-AF65-F5344CB8AC3E}">
        <p14:creationId xmlns:p14="http://schemas.microsoft.com/office/powerpoint/2010/main" val="167953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61A6-8AF2-8549-815A-907EDE1B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5031-3911-0046-AFC7-E10BED30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r>
              <a:rPr lang="en-US" altLang="zh-CN" dirty="0"/>
              <a:t>AI,</a:t>
            </a:r>
            <a:r>
              <a:rPr lang="zh-CN" altLang="en-US" dirty="0"/>
              <a:t> </a:t>
            </a:r>
            <a:r>
              <a:rPr lang="en-US" dirty="0"/>
              <a:t>artificial intelligence</a:t>
            </a:r>
          </a:p>
          <a:p>
            <a:r>
              <a:rPr lang="en-US" altLang="zh-CN" dirty="0"/>
              <a:t>A</a:t>
            </a:r>
            <a:r>
              <a:rPr lang="en-US" dirty="0"/>
              <a:t>utonomous car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self-driving car</a:t>
            </a:r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NLP,</a:t>
            </a:r>
            <a:r>
              <a:rPr lang="zh-CN" altLang="en-US" dirty="0"/>
              <a:t> </a:t>
            </a:r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Artificial neural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01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37C3-1220-4E43-93C4-CCE9C242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6998-7A24-3F40-825E-2A7AE0D4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https://www.pygame.org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Installation</a:t>
            </a:r>
          </a:p>
          <a:p>
            <a:pPr lvl="1"/>
            <a:r>
              <a:rPr lang="en-US" dirty="0">
                <a:hlinkClick r:id="rId3"/>
              </a:rPr>
              <a:t>https://www.pygame.org/wiki/GettingStarted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4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D89D-688F-E74A-BB2F-9EF21CCF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EC86E3-BF35-A44C-8F41-2BA8698C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4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FFA6-01A8-1B48-A815-85F5337D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Organized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8C274-0526-424A-917D-FA5EBBE71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95" y="2129959"/>
            <a:ext cx="5781356" cy="432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CFA40-561E-D044-BC70-34AF8151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365124"/>
            <a:ext cx="5100916" cy="63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9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9F62-E531-BE49-9B65-FA226C48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HashMap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C83707-2393-5B46-8B5C-D63BA5F80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76" y="2413794"/>
            <a:ext cx="4064000" cy="347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BFCBF-D9A7-3046-98EA-1951BD90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3" y="2413794"/>
            <a:ext cx="4948517" cy="34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39A8-5405-0049-9B2A-AA284984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Dictionary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506C-9582-3349-906E-B5086D773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</a:t>
            </a:r>
            <a:r>
              <a:rPr lang="en-US" dirty="0"/>
              <a:t> = {</a:t>
            </a:r>
            <a:r>
              <a:rPr lang="en-US" altLang="zh-CN" dirty="0"/>
              <a:t>"</a:t>
            </a:r>
            <a:r>
              <a:rPr lang="en-US" altLang="zh-CN" b="1" dirty="0"/>
              <a:t>Actual</a:t>
            </a:r>
            <a:r>
              <a:rPr lang="en-US" altLang="zh-CN" dirty="0"/>
              <a:t>"</a:t>
            </a:r>
            <a:r>
              <a:rPr lang="en-US" dirty="0"/>
              <a:t>: 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Real;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present."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altLang="zh-CN" b="1" dirty="0"/>
              <a:t>Actuary</a:t>
            </a:r>
            <a:r>
              <a:rPr lang="en-US" b="1" dirty="0"/>
              <a:t>"</a:t>
            </a:r>
            <a:r>
              <a:rPr lang="en-US" dirty="0"/>
              <a:t>: "</a:t>
            </a:r>
            <a:r>
              <a:rPr lang="en-US" altLang="zh-CN" dirty="0"/>
              <a:t>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registrar"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 err="1"/>
              <a:t>variable_name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{"</a:t>
            </a:r>
            <a:r>
              <a:rPr lang="en-US" altLang="zh-CN" dirty="0" err="1"/>
              <a:t>name":"value</a:t>
            </a:r>
            <a:r>
              <a:rPr lang="en-US" altLang="zh-CN" dirty="0"/>
              <a:t>",</a:t>
            </a:r>
            <a:r>
              <a:rPr lang="zh-CN" altLang="en-US" dirty="0"/>
              <a:t> </a:t>
            </a:r>
            <a:r>
              <a:rPr lang="en-US" altLang="zh-CN" dirty="0"/>
              <a:t>…}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0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AE6B-6C00-3F4C-9B74-70643EC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3D45-9B5C-BF4E-88E8-64C79548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Noun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a dish of cooked meat cut into small pieces and cooked again, usually with potatoes. </a:t>
            </a:r>
          </a:p>
          <a:p>
            <a:pPr lvl="1"/>
            <a:r>
              <a:rPr lang="en-US" i="1" dirty="0"/>
              <a:t>North American </a:t>
            </a:r>
            <a:r>
              <a:rPr lang="en-US" dirty="0"/>
              <a:t>a finely chopped mixture: </a:t>
            </a:r>
            <a:r>
              <a:rPr lang="en-US" i="1" dirty="0"/>
              <a:t>a hash of raw tomatoes, chili peppers, and cilantro</a:t>
            </a:r>
            <a:r>
              <a:rPr lang="en-US" dirty="0"/>
              <a:t>. </a:t>
            </a:r>
            <a:endParaRPr lang="en-US" b="1" dirty="0"/>
          </a:p>
          <a:p>
            <a:pPr lvl="1"/>
            <a:r>
              <a:rPr lang="en-US" dirty="0"/>
              <a:t>a mixture of jumbled incongruous things; a mess. </a:t>
            </a:r>
          </a:p>
          <a:p>
            <a:r>
              <a:rPr lang="en-US" dirty="0"/>
              <a:t>verb </a:t>
            </a:r>
            <a:r>
              <a:rPr lang="en-US" i="1" dirty="0"/>
              <a:t>[with object] </a:t>
            </a:r>
            <a:endParaRPr lang="en-US" b="1" i="1" dirty="0"/>
          </a:p>
          <a:p>
            <a:pPr lvl="1"/>
            <a:r>
              <a:rPr lang="en-US" dirty="0"/>
              <a:t>make (meat or other food) into a hash. </a:t>
            </a:r>
            <a:endParaRPr lang="en-US" b="1" dirty="0"/>
          </a:p>
          <a:p>
            <a:pPr lvl="1"/>
            <a:r>
              <a:rPr lang="en-US" i="1" dirty="0"/>
              <a:t>North American </a:t>
            </a:r>
            <a:r>
              <a:rPr lang="en-US" dirty="0"/>
              <a:t>chop (meat or vegetables). </a:t>
            </a:r>
          </a:p>
        </p:txBody>
      </p:sp>
    </p:spTree>
    <p:extLst>
      <p:ext uri="{BB962C8B-B14F-4D97-AF65-F5344CB8AC3E}">
        <p14:creationId xmlns:p14="http://schemas.microsoft.com/office/powerpoint/2010/main" val="293361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7CF7-9A00-7E4D-8462-3D73EF9F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01231-3E50-BA4E-B6C4-3C3829598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56594"/>
            <a:ext cx="7620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41A7-B728-0842-834D-0BB506A2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collision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31105-31CF-4D49-BB6B-214D3160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182" y="1419737"/>
            <a:ext cx="7119636" cy="49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D278-CACC-2A4C-81FB-6B677667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A568-C3BB-A64D-B017-6E7E7ED8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r>
              <a:rPr lang="en-US" dirty="0"/>
              <a:t>Set</a:t>
            </a:r>
          </a:p>
          <a:p>
            <a:r>
              <a:rPr lang="en-US" dirty="0"/>
              <a:t>Tuple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Stack</a:t>
            </a:r>
          </a:p>
          <a:p>
            <a:r>
              <a:rPr lang="en-US" altLang="zh-CN" dirty="0"/>
              <a:t>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5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135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Calibri Light</vt:lpstr>
      <vt:lpstr>Office Theme</vt:lpstr>
      <vt:lpstr>Variables</vt:lpstr>
      <vt:lpstr>Too many variables</vt:lpstr>
      <vt:lpstr>Organized code</vt:lpstr>
      <vt:lpstr>Dictionary or HashMap or HashTable or … </vt:lpstr>
      <vt:lpstr>Dictionary</vt:lpstr>
      <vt:lpstr>Hash</vt:lpstr>
      <vt:lpstr>Hash function</vt:lpstr>
      <vt:lpstr>Hashing collision</vt:lpstr>
      <vt:lpstr>What we learned so far</vt:lpstr>
      <vt:lpstr>Data Structure</vt:lpstr>
      <vt:lpstr>Hot Topics</vt:lpstr>
      <vt:lpstr>pygame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Wang</dc:creator>
  <cp:lastModifiedBy>Jason Wang</cp:lastModifiedBy>
  <cp:revision>8</cp:revision>
  <dcterms:created xsi:type="dcterms:W3CDTF">2018-10-20T18:55:16Z</dcterms:created>
  <dcterms:modified xsi:type="dcterms:W3CDTF">2018-10-28T14:44:16Z</dcterms:modified>
</cp:coreProperties>
</file>